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67" r:id="rId4"/>
  </p:sldMasterIdLst>
  <p:notesMasterIdLst>
    <p:notesMasterId r:id="rId15"/>
  </p:notesMasterIdLst>
  <p:sldIdLst>
    <p:sldId id="258" r:id="rId5"/>
    <p:sldId id="267" r:id="rId6"/>
    <p:sldId id="262" r:id="rId7"/>
    <p:sldId id="263" r:id="rId8"/>
    <p:sldId id="264" r:id="rId9"/>
    <p:sldId id="265" r:id="rId10"/>
    <p:sldId id="266" r:id="rId11"/>
    <p:sldId id="269" r:id="rId12"/>
    <p:sldId id="268" r:id="rId13"/>
    <p:sldId id="260" r:id="rId1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format" id="{D011BD7E-38F9-5749-A757-ED549DA4B08F}">
          <p14:sldIdLst>
            <p14:sldId id="258"/>
            <p14:sldId id="267"/>
            <p14:sldId id="262"/>
            <p14:sldId id="263"/>
            <p14:sldId id="264"/>
            <p14:sldId id="265"/>
            <p14:sldId id="266"/>
            <p14:sldId id="269"/>
            <p14:sldId id="268"/>
            <p14:sldId id="2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E3E"/>
    <a:srgbClr val="3186A9"/>
    <a:srgbClr val="D8AB17"/>
    <a:srgbClr val="FFFFFF"/>
    <a:srgbClr val="2F475F"/>
    <a:srgbClr val="C6C4AA"/>
    <a:srgbClr val="CBCABC"/>
    <a:srgbClr val="313231"/>
    <a:srgbClr val="E5E3D4"/>
    <a:srgbClr val="918D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16" autoAdjust="0"/>
    <p:restoredTop sz="96327" autoAdjust="0"/>
  </p:normalViewPr>
  <p:slideViewPr>
    <p:cSldViewPr snapToGrid="0" snapToObjects="1">
      <p:cViewPr varScale="1">
        <p:scale>
          <a:sx n="97" d="100"/>
          <a:sy n="97" d="100"/>
        </p:scale>
        <p:origin x="78" y="34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3ED58-D998-784D-8D3A-951532F2AA48}" type="datetimeFigureOut">
              <a:rPr lang="de-DE" smtClean="0"/>
              <a:t>27.04.2021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8B4BF-2C3C-9648-8141-B9BAC2C8FCF7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1706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t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581759"/>
            <a:ext cx="7543800" cy="3018707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Syntax LT Std" panose="020D0502030503020204" pitchFamily="34" charset="0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Untertitel</a:t>
            </a:r>
          </a:p>
          <a:p>
            <a:r>
              <a:rPr lang="de-CH" dirty="0"/>
              <a:t>Lauftext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8F48B-54EA-E747-B1D5-809CA4EF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F475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23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ndard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1581759"/>
            <a:ext cx="7543800" cy="3018707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Syntax LT Std" panose="020D0502030503020204" pitchFamily="34" charset="0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Untertitel</a:t>
            </a:r>
          </a:p>
          <a:p>
            <a:r>
              <a:rPr lang="de-CH" dirty="0"/>
              <a:t>Lauftext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D8F48B-54EA-E747-B1D5-809CA4EF0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55638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969270" y="29073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04816B74-00B3-994E-ABF6-0F456BE54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B3E13C1-B131-7C47-8FCD-B5B4430E6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AF3660F-0B86-DD4E-B169-5E35642A83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0" y="1581759"/>
            <a:ext cx="7543800" cy="3018707"/>
          </a:xfrm>
          <a:prstGeom prst="rect">
            <a:avLst/>
          </a:prstGeom>
        </p:spPr>
        <p:txBody>
          <a:bodyPr lIns="90000" anchor="t">
            <a:normAutofit/>
          </a:bodyPr>
          <a:lstStyle>
            <a:lvl1pPr marL="0" indent="0" algn="l">
              <a:buNone/>
              <a:defRPr sz="2000" b="0" i="0" baseline="0">
                <a:solidFill>
                  <a:schemeClr val="tx1"/>
                </a:solidFill>
                <a:latin typeface="Syntax LT Std" panose="020D0502030503020204" pitchFamily="34" charset="0"/>
                <a:cs typeface="Helvetica Neue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 dirty="0"/>
              <a:t>Untertitel</a:t>
            </a:r>
          </a:p>
          <a:p>
            <a:r>
              <a:rPr lang="de-CH" dirty="0"/>
              <a:t>Lauftext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69105B-25D8-0D4B-BD6A-8F168BC7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7A923B4E-D8BB-9E4D-B78B-1FF90396167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8175" y="1606550"/>
            <a:ext cx="7620000" cy="3187700"/>
          </a:xfrm>
          <a:prstGeom prst="rect">
            <a:avLst/>
          </a:prstGeom>
        </p:spPr>
        <p:txBody>
          <a:bodyPr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CD3AE9-C935-5045-B2F5-27E491B5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675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69105B-25D8-0D4B-BD6A-8F168BC7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CD3AE9-C935-5045-B2F5-27E491B5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3" name="Grafik 2" descr="Ein Bild, das Wasser, Boot, draußen, klein enthält.&#10;&#10;Automatisch generierte Beschreibung">
            <a:extLst>
              <a:ext uri="{FF2B5EF4-FFF2-40B4-BE49-F238E27FC236}">
                <a16:creationId xmlns:a16="http://schemas.microsoft.com/office/drawing/2014/main" id="{2AE33040-C230-F54F-A30A-65B52C227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742" y="1646358"/>
            <a:ext cx="4943475" cy="3292979"/>
          </a:xfrm>
          <a:prstGeom prst="rect">
            <a:avLst/>
          </a:prstGeom>
        </p:spPr>
      </p:pic>
      <p:sp>
        <p:nvSpPr>
          <p:cNvPr id="11" name="Textplatzhalter 13">
            <a:extLst>
              <a:ext uri="{FF2B5EF4-FFF2-40B4-BE49-F238E27FC236}">
                <a16:creationId xmlns:a16="http://schemas.microsoft.com/office/drawing/2014/main" id="{06CE70E2-271C-A446-93CE-C6E10167359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4217" y="1646358"/>
            <a:ext cx="3164600" cy="3047334"/>
          </a:xfrm>
          <a:prstGeom prst="rect">
            <a:avLst/>
          </a:prstGeom>
        </p:spPr>
        <p:txBody>
          <a:bodyPr lIns="0" tIns="0"/>
          <a:lstStyle/>
          <a:p>
            <a:pPr lvl="0"/>
            <a:r>
              <a:rPr lang="de-DE" dirty="0"/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3577477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069105B-25D8-0D4B-BD6A-8F168BC7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70" y="831346"/>
            <a:ext cx="7620000" cy="612894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3CD3AE9-C935-5045-B2F5-27E491B5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599" y="4693692"/>
            <a:ext cx="834013" cy="297180"/>
          </a:xfrm>
          <a:prstGeom prst="bracketPair">
            <a:avLst>
              <a:gd name="adj" fmla="val 0"/>
            </a:avLst>
          </a:prstGeom>
        </p:spPr>
        <p:txBody>
          <a:bodyPr/>
          <a:lstStyle>
            <a:lvl1pPr>
              <a:defRPr sz="1400" baseline="0">
                <a:solidFill>
                  <a:schemeClr val="bg2"/>
                </a:solidFill>
                <a:latin typeface="Syntax LT Std Black" panose="020D0502030503020204" pitchFamily="34" charset="0"/>
              </a:defRPr>
            </a:lvl1pPr>
          </a:lstStyle>
          <a:p>
            <a:fld id="{AF88E988-FB04-AB4E-BE5A-59F242AF7F7A}" type="slidenum">
              <a:rPr lang="en-US" smtClean="0"/>
              <a:pPr/>
              <a:t>‹N°›</a:t>
            </a:fld>
            <a:endParaRPr lang="en-US" dirty="0"/>
          </a:p>
        </p:txBody>
      </p:sp>
      <p:pic>
        <p:nvPicPr>
          <p:cNvPr id="3" name="Grafik 2" descr="Ein Bild, das Wasser, Boot, draußen, klein enthält.&#10;&#10;Automatisch generierte Beschreibung">
            <a:extLst>
              <a:ext uri="{FF2B5EF4-FFF2-40B4-BE49-F238E27FC236}">
                <a16:creationId xmlns:a16="http://schemas.microsoft.com/office/drawing/2014/main" id="{2AE33040-C230-F54F-A30A-65B52C227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742" y="1646358"/>
            <a:ext cx="4943475" cy="3292979"/>
          </a:xfrm>
          <a:prstGeom prst="rect">
            <a:avLst/>
          </a:prstGeom>
        </p:spPr>
      </p:pic>
      <p:pic>
        <p:nvPicPr>
          <p:cNvPr id="5" name="Grafik 4" descr="Kinder stehend">
            <a:extLst>
              <a:ext uri="{FF2B5EF4-FFF2-40B4-BE49-F238E27FC236}">
                <a16:creationId xmlns:a16="http://schemas.microsoft.com/office/drawing/2014/main" id="{EFE735F6-5F94-ED49-ADBA-0494A95A6F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742" y="1646359"/>
            <a:ext cx="5020839" cy="3344514"/>
          </a:xfrm>
          <a:prstGeom prst="rect">
            <a:avLst/>
          </a:prstGeom>
        </p:spPr>
      </p:pic>
      <p:pic>
        <p:nvPicPr>
          <p:cNvPr id="11" name="Grafik 10" descr="Ein Bild, das Person, drinnen, einen Papagei haltend&#10;Automatisch generierte Beschreibung">
            <a:extLst>
              <a:ext uri="{FF2B5EF4-FFF2-40B4-BE49-F238E27FC236}">
                <a16:creationId xmlns:a16="http://schemas.microsoft.com/office/drawing/2014/main" id="{C3B82C01-24F8-E445-9A9A-5353BBC0FD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6335" y="1646358"/>
            <a:ext cx="3044536" cy="2033277"/>
          </a:xfrm>
          <a:prstGeom prst="rect">
            <a:avLst/>
          </a:prstGeom>
        </p:spPr>
      </p:pic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AED53A00-5D38-2549-9B57-874C1A1BED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6271" y="3688901"/>
            <a:ext cx="3164600" cy="1004792"/>
          </a:xfrm>
          <a:prstGeom prst="rect">
            <a:avLst/>
          </a:prstGeom>
        </p:spPr>
        <p:txBody>
          <a:bodyPr lIns="0" tIns="90000"/>
          <a:lstStyle/>
          <a:p>
            <a:pPr lvl="0"/>
            <a:r>
              <a:rPr lang="de-DE" dirty="0"/>
              <a:t>Legende</a:t>
            </a:r>
          </a:p>
        </p:txBody>
      </p:sp>
    </p:spTree>
    <p:extLst>
      <p:ext uri="{BB962C8B-B14F-4D97-AF65-F5344CB8AC3E}">
        <p14:creationId xmlns:p14="http://schemas.microsoft.com/office/powerpoint/2010/main" val="3353868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93480" r:id="rId1"/>
    <p:sldLayoutId id="2147493484" r:id="rId2"/>
    <p:sldLayoutId id="2147493468" r:id="rId3"/>
    <p:sldLayoutId id="2147493481" r:id="rId4"/>
    <p:sldLayoutId id="2147493482" r:id="rId5"/>
    <p:sldLayoutId id="2147493483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2800" b="0" i="0" kern="1200" cap="none" spc="0" baseline="0">
          <a:ln>
            <a:noFill/>
          </a:ln>
          <a:solidFill>
            <a:schemeClr val="tx2"/>
          </a:solidFill>
          <a:effectLst/>
          <a:latin typeface="Syntax LT Std Black" panose="020D0502030503020204" pitchFamily="34" charset="0"/>
          <a:ea typeface="+mj-ea"/>
          <a:cs typeface="Helvetica Neue Medium"/>
        </a:defRPr>
      </a:lvl1pPr>
    </p:titleStyle>
    <p:bodyStyle>
      <a:lvl1pPr marL="114300" indent="0" algn="l" defTabSz="914400" rtl="0" eaLnBrk="1" latinLnBrk="0" hangingPunct="1">
        <a:spcBef>
          <a:spcPct val="20000"/>
        </a:spcBef>
        <a:buClr>
          <a:schemeClr val="accent1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1pPr>
      <a:lvl2pPr marL="411480" indent="0" algn="l" defTabSz="914400" rtl="0" eaLnBrk="1" latinLnBrk="0" hangingPunct="1">
        <a:spcBef>
          <a:spcPct val="20000"/>
        </a:spcBef>
        <a:buClr>
          <a:schemeClr val="accent2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2pPr>
      <a:lvl3pPr marL="777240" indent="0" algn="l" defTabSz="914400" rtl="0" eaLnBrk="1" latinLnBrk="0" hangingPunct="1">
        <a:spcBef>
          <a:spcPct val="20000"/>
        </a:spcBef>
        <a:buClr>
          <a:schemeClr val="accent3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3pPr>
      <a:lvl4pPr marL="1051560" indent="0" algn="l" defTabSz="914400" rtl="0" eaLnBrk="1" latinLnBrk="0" hangingPunct="1">
        <a:spcBef>
          <a:spcPct val="20000"/>
        </a:spcBef>
        <a:buClr>
          <a:schemeClr val="accent4"/>
        </a:buClr>
        <a:buFontTx/>
        <a:buNone/>
        <a:defRPr sz="1400" kern="120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4pPr>
      <a:lvl5pPr marL="1325880" indent="0" algn="l" defTabSz="914400" rtl="0" eaLnBrk="1" latinLnBrk="0" hangingPunct="1">
        <a:spcBef>
          <a:spcPct val="20000"/>
        </a:spcBef>
        <a:buClr>
          <a:schemeClr val="accent5"/>
        </a:buClr>
        <a:buFontTx/>
        <a:buNone/>
        <a:defRPr sz="1400" kern="1200" baseline="0">
          <a:solidFill>
            <a:schemeClr val="tx1"/>
          </a:solidFill>
          <a:latin typeface="Syntax LT Std" panose="020D0502030503020204" pitchFamily="34" charset="0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9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5.tiff"/><Relationship Id="rId12" Type="http://schemas.openxmlformats.org/officeDocument/2006/relationships/image" Target="../media/image30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0" Type="http://schemas.openxmlformats.org/officeDocument/2006/relationships/image" Target="../media/image28.tiff"/><Relationship Id="rId4" Type="http://schemas.microsoft.com/office/2007/relationships/hdphoto" Target="../media/hdphoto4.wdp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8F2B535-46DA-9E4E-AEFF-504F96FA0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968" y="1173872"/>
            <a:ext cx="4679888" cy="612894"/>
          </a:xfrm>
        </p:spPr>
        <p:txBody>
          <a:bodyPr/>
          <a:lstStyle/>
          <a:p>
            <a:pPr algn="ctr"/>
            <a:r>
              <a:rPr lang="de-DE" sz="3200" dirty="0"/>
              <a:t>Rosario </a:t>
            </a:r>
            <a:r>
              <a:rPr lang="de-DE" sz="3200" dirty="0" err="1"/>
              <a:t>missionario</a:t>
            </a:r>
            <a:endParaRPr lang="de-DE" sz="3200" dirty="0"/>
          </a:p>
        </p:txBody>
      </p:sp>
      <p:sp>
        <p:nvSpPr>
          <p:cNvPr id="9" name="Sous-titre 2">
            <a:extLst>
              <a:ext uri="{FF2B5EF4-FFF2-40B4-BE49-F238E27FC236}">
                <a16:creationId xmlns:a16="http://schemas.microsoft.com/office/drawing/2014/main" id="{72DE314B-69C2-4E9A-8CF0-DF0220B46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13346" y="2160332"/>
            <a:ext cx="4483510" cy="153892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bambini aiutano i bambini </a:t>
            </a:r>
            <a:br>
              <a:rPr lang="it-IT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pregano gli uni per gli altri </a:t>
            </a:r>
            <a:br>
              <a:rPr lang="it-IT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 Rosario missionario</a:t>
            </a:r>
            <a:r>
              <a:rPr lang="fr-CH" sz="2200" dirty="0">
                <a:solidFill>
                  <a:srgbClr val="3F3E3E"/>
                </a:solidFill>
                <a:effectLst/>
                <a:latin typeface="Syntax LT Std" panose="020D05020305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CH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DA7FA83-3395-46B0-B2AC-01C59008B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72" y="1170758"/>
            <a:ext cx="2554044" cy="252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9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4BFC380E-E667-447A-B43B-A5FB456B6585}"/>
              </a:ext>
            </a:extLst>
          </p:cNvPr>
          <p:cNvSpPr txBox="1"/>
          <p:nvPr/>
        </p:nvSpPr>
        <p:spPr>
          <a:xfrm>
            <a:off x="733925" y="1125142"/>
            <a:ext cx="58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3F3E3E"/>
                </a:solidFill>
                <a:latin typeface="Syntax LT Std Black" panose="020B0803030503020204" pitchFamily="34" charset="0"/>
              </a:rPr>
              <a:t>Grazie per la vostra attenzione!</a:t>
            </a:r>
            <a:endParaRPr lang="fr-CH" sz="2800" dirty="0">
              <a:solidFill>
                <a:srgbClr val="3F3E3E"/>
              </a:solidFill>
              <a:latin typeface="Syntax LT Std Black" panose="020B0803030503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1225064-D503-412F-B146-D099FE4E57BF}"/>
              </a:ext>
            </a:extLst>
          </p:cNvPr>
          <p:cNvSpPr txBox="1"/>
          <p:nvPr/>
        </p:nvSpPr>
        <p:spPr>
          <a:xfrm>
            <a:off x="733925" y="2610727"/>
            <a:ext cx="40787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 err="1">
                <a:solidFill>
                  <a:srgbClr val="3F3E3E"/>
                </a:solidFill>
                <a:latin typeface="Syntax LT Std" panose="020D0502030503020204" pitchFamily="34" charset="0"/>
              </a:rPr>
              <a:t>Missio-Infanzia</a:t>
            </a:r>
            <a:endParaRPr lang="fr-CH" sz="2000" dirty="0">
              <a:solidFill>
                <a:srgbClr val="3F3E3E"/>
              </a:solidFill>
              <a:latin typeface="Syntax LT Std" panose="020D0502030503020204" pitchFamily="34" charset="0"/>
            </a:endParaRPr>
          </a:p>
          <a:p>
            <a:r>
              <a:rPr lang="it-IT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Centro pastorale</a:t>
            </a:r>
          </a:p>
          <a:p>
            <a:r>
              <a:rPr lang="it-IT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S. Giuseppe</a:t>
            </a:r>
          </a:p>
          <a:p>
            <a:r>
              <a:rPr lang="it-IT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Via Cantonale 2A</a:t>
            </a:r>
          </a:p>
          <a:p>
            <a:r>
              <a:rPr lang="it-IT" sz="2000" dirty="0">
                <a:solidFill>
                  <a:srgbClr val="3F3E3E"/>
                </a:solidFill>
                <a:latin typeface="Syntax LT Std" panose="020D0502030503020204" pitchFamily="34" charset="0"/>
              </a:rPr>
              <a:t>6901 Lugano</a:t>
            </a:r>
          </a:p>
          <a:p>
            <a:r>
              <a:rPr lang="fr-CH" sz="2000" dirty="0">
                <a:solidFill>
                  <a:srgbClr val="3F3E3E"/>
                </a:solidFill>
                <a:latin typeface="Syntax LT Std Black" panose="020B0803030503020204" pitchFamily="34" charset="0"/>
              </a:rPr>
              <a:t>www.missio.ch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290E16-5BAE-4E4D-9078-14233D67B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0194" y="2048779"/>
            <a:ext cx="2559881" cy="253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00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>
            <a:extLst>
              <a:ext uri="{FF2B5EF4-FFF2-40B4-BE49-F238E27FC236}">
                <a16:creationId xmlns:a16="http://schemas.microsoft.com/office/drawing/2014/main" id="{BB1090C4-C851-4385-A865-DED5DC3A5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096" y="118601"/>
            <a:ext cx="4906297" cy="490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25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583C7F-3F4C-4046-B8EF-EF059DFE3D3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27"/>
            <a:ext cx="3551067" cy="4401105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5" name="Group 1">
            <a:extLst>
              <a:ext uri="{FF2B5EF4-FFF2-40B4-BE49-F238E27FC236}">
                <a16:creationId xmlns:a16="http://schemas.microsoft.com/office/drawing/2014/main" id="{292B3632-BA34-4685-B864-C43849800E92}"/>
              </a:ext>
            </a:extLst>
          </p:cNvPr>
          <p:cNvGrpSpPr/>
          <p:nvPr/>
        </p:nvGrpSpPr>
        <p:grpSpPr>
          <a:xfrm>
            <a:off x="1007062" y="503807"/>
            <a:ext cx="3405271" cy="4344726"/>
            <a:chOff x="872893" y="1636211"/>
            <a:chExt cx="3649243" cy="4370536"/>
          </a:xfrm>
        </p:grpSpPr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E393E0BD-79B0-49DE-8FF7-867BCBD78F7E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2893" y="1636211"/>
              <a:ext cx="2008555" cy="2022718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0BF63A73-AC34-4EC7-8316-B7130B4B7E3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3244" y="3900636"/>
              <a:ext cx="2318892" cy="2106111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28064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">
            <a:extLst>
              <a:ext uri="{FF2B5EF4-FFF2-40B4-BE49-F238E27FC236}">
                <a16:creationId xmlns:a16="http://schemas.microsoft.com/office/drawing/2014/main" id="{F921338C-062D-4220-845C-1F928DD333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0685" y="-203586"/>
            <a:ext cx="10133008" cy="569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73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>
            <a:extLst>
              <a:ext uri="{FF2B5EF4-FFF2-40B4-BE49-F238E27FC236}">
                <a16:creationId xmlns:a16="http://schemas.microsoft.com/office/drawing/2014/main" id="{5B3FD937-7F66-42FC-97A5-C9457A2042CE}"/>
              </a:ext>
            </a:extLst>
          </p:cNvPr>
          <p:cNvGrpSpPr/>
          <p:nvPr/>
        </p:nvGrpSpPr>
        <p:grpSpPr>
          <a:xfrm>
            <a:off x="570616" y="355328"/>
            <a:ext cx="2831410" cy="4605936"/>
            <a:chOff x="496344" y="1036844"/>
            <a:chExt cx="3107211" cy="4748042"/>
          </a:xfrm>
        </p:grpSpPr>
        <p:pic>
          <p:nvPicPr>
            <p:cNvPr id="5" name="Picture 10">
              <a:extLst>
                <a:ext uri="{FF2B5EF4-FFF2-40B4-BE49-F238E27FC236}">
                  <a16:creationId xmlns:a16="http://schemas.microsoft.com/office/drawing/2014/main" id="{BFF02573-2B1C-42E5-BA40-B25A9B41A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0616" y="2479949"/>
              <a:ext cx="1333517" cy="1664309"/>
            </a:xfrm>
            <a:prstGeom prst="rect">
              <a:avLst/>
            </a:prstGeom>
          </p:spPr>
        </p:pic>
        <p:pic>
          <p:nvPicPr>
            <p:cNvPr id="6" name="Picture 12">
              <a:extLst>
                <a:ext uri="{FF2B5EF4-FFF2-40B4-BE49-F238E27FC236}">
                  <a16:creationId xmlns:a16="http://schemas.microsoft.com/office/drawing/2014/main" id="{46E6B18E-D948-476F-952D-72977407DC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349" b="16883"/>
            <a:stretch/>
          </p:blipFill>
          <p:spPr>
            <a:xfrm>
              <a:off x="496344" y="4341781"/>
              <a:ext cx="1333517" cy="1443105"/>
            </a:xfrm>
            <a:prstGeom prst="rect">
              <a:avLst/>
            </a:prstGeom>
          </p:spPr>
        </p:pic>
        <p:pic>
          <p:nvPicPr>
            <p:cNvPr id="7" name="Picture 14" descr="Maria, Woman, Child, Baby, Birth, Care, Embracing, Hug">
              <a:extLst>
                <a:ext uri="{FF2B5EF4-FFF2-40B4-BE49-F238E27FC236}">
                  <a16:creationId xmlns:a16="http://schemas.microsoft.com/office/drawing/2014/main" id="{718D42D9-E3AF-4D32-91D1-3B8514291B13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88" y="1036844"/>
              <a:ext cx="938075" cy="124558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9B864DED-9E19-4859-A91D-AE8AA40C2B97}"/>
                </a:ext>
              </a:extLst>
            </p:cNvPr>
            <p:cNvSpPr txBox="1"/>
            <p:nvPr/>
          </p:nvSpPr>
          <p:spPr>
            <a:xfrm>
              <a:off x="1897398" y="1485489"/>
              <a:ext cx="1554873" cy="602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Misteri</a:t>
              </a:r>
              <a:r>
                <a:rPr lang="de-CH" sz="1600" b="1" dirty="0">
                  <a:solidFill>
                    <a:srgbClr val="008093"/>
                  </a:solidFill>
                  <a:latin typeface="Syntax LT Std" panose="020D0502030503020204" pitchFamily="34" charset="0"/>
                </a:rPr>
                <a:t> </a:t>
              </a:r>
              <a:r>
                <a:rPr lang="de-CH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gaudiosi</a:t>
              </a:r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</p:txBody>
        </p:sp>
        <p:sp>
          <p:nvSpPr>
            <p:cNvPr id="9" name="TextBox 16">
              <a:extLst>
                <a:ext uri="{FF2B5EF4-FFF2-40B4-BE49-F238E27FC236}">
                  <a16:creationId xmlns:a16="http://schemas.microsoft.com/office/drawing/2014/main" id="{A8DE4349-27C8-4AB7-95FD-3FE74201718F}"/>
                </a:ext>
              </a:extLst>
            </p:cNvPr>
            <p:cNvSpPr txBox="1"/>
            <p:nvPr/>
          </p:nvSpPr>
          <p:spPr>
            <a:xfrm>
              <a:off x="1934133" y="2834531"/>
              <a:ext cx="1669422" cy="602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Misteri</a:t>
              </a:r>
              <a:r>
                <a:rPr lang="de-DE" sz="1600" b="1" dirty="0">
                  <a:solidFill>
                    <a:srgbClr val="008093"/>
                  </a:solidFill>
                  <a:latin typeface="Syntax LT Std" panose="020D0502030503020204" pitchFamily="34" charset="0"/>
                </a:rPr>
                <a:t> </a:t>
              </a:r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dolorosi</a:t>
              </a:r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</p:txBody>
        </p:sp>
        <p:sp>
          <p:nvSpPr>
            <p:cNvPr id="10" name="TextBox 17">
              <a:extLst>
                <a:ext uri="{FF2B5EF4-FFF2-40B4-BE49-F238E27FC236}">
                  <a16:creationId xmlns:a16="http://schemas.microsoft.com/office/drawing/2014/main" id="{EFAAAB8C-0314-4842-938D-6F578FFB6AD6}"/>
                </a:ext>
              </a:extLst>
            </p:cNvPr>
            <p:cNvSpPr txBox="1"/>
            <p:nvPr/>
          </p:nvSpPr>
          <p:spPr>
            <a:xfrm>
              <a:off x="1897398" y="4742450"/>
              <a:ext cx="1333517" cy="856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  <a:p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Misteri</a:t>
              </a:r>
              <a:r>
                <a:rPr lang="de-DE" sz="1600" b="1" dirty="0">
                  <a:solidFill>
                    <a:srgbClr val="008093"/>
                  </a:solidFill>
                  <a:latin typeface="Syntax LT Std" panose="020D0502030503020204" pitchFamily="34" charset="0"/>
                </a:rPr>
                <a:t> </a:t>
              </a:r>
              <a:r>
                <a:rPr lang="de-DE" sz="1600" b="1" dirty="0" err="1">
                  <a:solidFill>
                    <a:srgbClr val="008093"/>
                  </a:solidFill>
                  <a:latin typeface="Syntax LT Std" panose="020D0502030503020204" pitchFamily="34" charset="0"/>
                </a:rPr>
                <a:t>gloriosi</a:t>
              </a:r>
              <a:endParaRPr lang="de-CH" sz="1600" b="1" dirty="0">
                <a:solidFill>
                  <a:srgbClr val="008093"/>
                </a:solidFill>
                <a:latin typeface="Syntax LT Std" panose="020D0502030503020204" pitchFamily="34" charset="0"/>
              </a:endParaRPr>
            </a:p>
          </p:txBody>
        </p:sp>
      </p:grpSp>
      <p:pic>
        <p:nvPicPr>
          <p:cNvPr id="11" name="Picture 29">
            <a:extLst>
              <a:ext uri="{FF2B5EF4-FFF2-40B4-BE49-F238E27FC236}">
                <a16:creationId xmlns:a16="http://schemas.microsoft.com/office/drawing/2014/main" id="{A814D755-5C7B-4E40-996B-E74BEA2663F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613" y="355328"/>
            <a:ext cx="3191632" cy="377560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4C23B547-1279-4341-8344-2E776D46E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4" b="95231" l="3294" r="91400">
                        <a14:foregroundMark x1="10704" y1="44947" x2="8417" y2="44591"/>
                        <a14:foregroundMark x1="55627" y1="7153" x2="64318" y2="16370"/>
                        <a14:foregroundMark x1="64318" y1="16370" x2="61665" y2="16797"/>
                        <a14:foregroundMark x1="46478" y1="6441" x2="46478" y2="4484"/>
                        <a14:foregroundMark x1="65782" y1="5374" x2="65782" y2="4840"/>
                        <a14:foregroundMark x1="3385" y1="42100" x2="5672" y2="42811"/>
                        <a14:foregroundMark x1="58371" y1="11423" x2="50595" y2="6975"/>
                        <a14:foregroundMark x1="46478" y1="6619" x2="45380" y2="16584"/>
                        <a14:foregroundMark x1="45380" y1="16584" x2="80512" y2="22313"/>
                        <a14:foregroundMark x1="80512" y1="22313" x2="75389" y2="12669"/>
                        <a14:foregroundMark x1="75389" y1="12669" x2="55169" y2="6441"/>
                        <a14:foregroundMark x1="55169" y1="6441" x2="71180" y2="15267"/>
                        <a14:foregroundMark x1="71180" y1="15267" x2="46112" y2="17936"/>
                        <a14:foregroundMark x1="46112" y1="17936" x2="67612" y2="20356"/>
                        <a14:foregroundMark x1="40531" y1="17509" x2="42726" y2="6477"/>
                        <a14:foregroundMark x1="42726" y1="6477" x2="38701" y2="17794"/>
                        <a14:foregroundMark x1="38701" y1="17794" x2="68984" y2="22740"/>
                        <a14:foregroundMark x1="68984" y1="22740" x2="39890" y2="23559"/>
                        <a14:foregroundMark x1="39890" y1="23559" x2="39158" y2="23737"/>
                        <a14:foregroundMark x1="42818" y1="39075" x2="67795" y2="41317"/>
                        <a14:foregroundMark x1="67795" y1="41317" x2="38609" y2="42562"/>
                        <a14:foregroundMark x1="38609" y1="42562" x2="28911" y2="57153"/>
                        <a14:foregroundMark x1="28911" y1="57153" x2="36688" y2="46299"/>
                        <a14:foregroundMark x1="36688" y1="46299" x2="37328" y2="56121"/>
                        <a14:foregroundMark x1="37328" y1="56121" x2="39158" y2="49573"/>
                        <a14:foregroundMark x1="34126" y1="91139" x2="66331" y2="91139"/>
                        <a14:foregroundMark x1="66331" y1="91139" x2="86459" y2="85374"/>
                        <a14:foregroundMark x1="86459" y1="85374" x2="91400" y2="85231"/>
                        <a14:foregroundMark x1="40073" y1="94698" x2="44648" y2="952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063" y="355328"/>
            <a:ext cx="1791562" cy="4605936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CF855E27-412F-406E-A0C6-1C6C527AAEB6}"/>
              </a:ext>
            </a:extLst>
          </p:cNvPr>
          <p:cNvSpPr txBox="1"/>
          <p:nvPr/>
        </p:nvSpPr>
        <p:spPr>
          <a:xfrm>
            <a:off x="4533587" y="3950027"/>
            <a:ext cx="1215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CH" sz="1600" b="1" dirty="0">
              <a:solidFill>
                <a:srgbClr val="008093"/>
              </a:solidFill>
              <a:latin typeface="Syntax LT Std" panose="020D0502030503020204" pitchFamily="34" charset="0"/>
            </a:endParaRPr>
          </a:p>
          <a:p>
            <a:r>
              <a:rPr lang="de-DE" sz="1600" b="1" dirty="0" err="1">
                <a:solidFill>
                  <a:srgbClr val="008093"/>
                </a:solidFill>
                <a:latin typeface="Syntax LT Std" panose="020D0502030503020204" pitchFamily="34" charset="0"/>
              </a:rPr>
              <a:t>Misteri</a:t>
            </a:r>
            <a:r>
              <a:rPr lang="de-DE" sz="1600" b="1" dirty="0">
                <a:solidFill>
                  <a:srgbClr val="008093"/>
                </a:solidFill>
                <a:latin typeface="Syntax LT Std" panose="020D0502030503020204" pitchFamily="34" charset="0"/>
              </a:rPr>
              <a:t> </a:t>
            </a:r>
            <a:r>
              <a:rPr lang="de-DE" sz="1600" b="1" dirty="0" err="1">
                <a:solidFill>
                  <a:srgbClr val="008093"/>
                </a:solidFill>
                <a:latin typeface="Syntax LT Std" panose="020D0502030503020204" pitchFamily="34" charset="0"/>
              </a:rPr>
              <a:t>luminosi</a:t>
            </a:r>
            <a:endParaRPr lang="de-CH" sz="1600" b="1" dirty="0">
              <a:solidFill>
                <a:srgbClr val="008093"/>
              </a:solidFill>
              <a:latin typeface="Syntax LT Std" panose="020D0502030503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7D321B-B6C6-4DD8-BE39-C6576EB4E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2965" y="3651707"/>
            <a:ext cx="1247775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ADD91033-7019-45A9-A819-2B24B9419348}"/>
              </a:ext>
            </a:extLst>
          </p:cNvPr>
          <p:cNvGrpSpPr/>
          <p:nvPr/>
        </p:nvGrpSpPr>
        <p:grpSpPr>
          <a:xfrm>
            <a:off x="259768" y="498455"/>
            <a:ext cx="5557959" cy="4448460"/>
            <a:chOff x="450178" y="1315160"/>
            <a:chExt cx="6289733" cy="4932429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282DBFB2-7A02-41FF-8AD8-AEE22FDBF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1385134">
              <a:off x="937531" y="1315160"/>
              <a:ext cx="5802380" cy="3781454"/>
            </a:xfrm>
            <a:prstGeom prst="rect">
              <a:avLst/>
            </a:prstGeom>
          </p:spPr>
        </p:pic>
        <p:pic>
          <p:nvPicPr>
            <p:cNvPr id="6" name="Picture 20">
              <a:extLst>
                <a:ext uri="{FF2B5EF4-FFF2-40B4-BE49-F238E27FC236}">
                  <a16:creationId xmlns:a16="http://schemas.microsoft.com/office/drawing/2014/main" id="{4198E18D-01A0-44BA-913C-654B53F91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484" b="95231" l="3294" r="91400">
                          <a14:foregroundMark x1="10704" y1="44947" x2="8417" y2="44591"/>
                          <a14:foregroundMark x1="55627" y1="7153" x2="64318" y2="16370"/>
                          <a14:foregroundMark x1="64318" y1="16370" x2="61665" y2="16797"/>
                          <a14:foregroundMark x1="46478" y1="6441" x2="46478" y2="4484"/>
                          <a14:foregroundMark x1="65782" y1="5374" x2="65782" y2="4840"/>
                          <a14:foregroundMark x1="3385" y1="42100" x2="5672" y2="42811"/>
                          <a14:foregroundMark x1="58371" y1="11423" x2="50595" y2="6975"/>
                          <a14:foregroundMark x1="46478" y1="6619" x2="45380" y2="16584"/>
                          <a14:foregroundMark x1="45380" y1="16584" x2="80512" y2="22313"/>
                          <a14:foregroundMark x1="80512" y1="22313" x2="75389" y2="12669"/>
                          <a14:foregroundMark x1="75389" y1="12669" x2="55169" y2="6441"/>
                          <a14:foregroundMark x1="55169" y1="6441" x2="71180" y2="15267"/>
                          <a14:foregroundMark x1="71180" y1="15267" x2="46112" y2="17936"/>
                          <a14:foregroundMark x1="46112" y1="17936" x2="67612" y2="20356"/>
                          <a14:foregroundMark x1="40531" y1="17509" x2="42726" y2="6477"/>
                          <a14:foregroundMark x1="42726" y1="6477" x2="38701" y2="17794"/>
                          <a14:foregroundMark x1="38701" y1="17794" x2="68984" y2="22740"/>
                          <a14:foregroundMark x1="68984" y1="22740" x2="39890" y2="23559"/>
                          <a14:foregroundMark x1="39890" y1="23559" x2="39158" y2="23737"/>
                          <a14:foregroundMark x1="42818" y1="39075" x2="67795" y2="41317"/>
                          <a14:foregroundMark x1="67795" y1="41317" x2="38609" y2="42562"/>
                          <a14:foregroundMark x1="38609" y1="42562" x2="28911" y2="57153"/>
                          <a14:foregroundMark x1="28911" y1="57153" x2="36688" y2="46299"/>
                          <a14:foregroundMark x1="36688" y1="46299" x2="37328" y2="56121"/>
                          <a14:foregroundMark x1="37328" y1="56121" x2="39158" y2="49573"/>
                          <a14:foregroundMark x1="34126" y1="91139" x2="66331" y2="91139"/>
                          <a14:foregroundMark x1="66331" y1="91139" x2="86459" y2="85374"/>
                          <a14:foregroundMark x1="86459" y1="85374" x2="91400" y2="85231"/>
                          <a14:foregroundMark x1="40073" y1="94698" x2="44648" y2="952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50178" y="2282172"/>
              <a:ext cx="1542421" cy="3965417"/>
            </a:xfrm>
            <a:prstGeom prst="rect">
              <a:avLst/>
            </a:prstGeom>
          </p:spPr>
        </p:pic>
      </p:grpSp>
      <p:pic>
        <p:nvPicPr>
          <p:cNvPr id="7" name="Picture 18">
            <a:extLst>
              <a:ext uri="{FF2B5EF4-FFF2-40B4-BE49-F238E27FC236}">
                <a16:creationId xmlns:a16="http://schemas.microsoft.com/office/drawing/2014/main" id="{02D292EC-AA66-4F1E-8C93-D23B0BBF2659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87" b="90841" l="8298" r="91559">
                        <a14:foregroundMark x1="58798" y1="90966" x2="59084" y2="90213"/>
                        <a14:foregroundMark x1="80258" y1="68256" x2="73247" y2="72773"/>
                        <a14:foregroundMark x1="73247" y1="72773" x2="78970" y2="68883"/>
                        <a14:foregroundMark x1="82117" y1="68632" x2="90701" y2="67252"/>
                        <a14:foregroundMark x1="90701" y1="67252" x2="90701" y2="65119"/>
                        <a14:foregroundMark x1="91702" y1="65496" x2="86266" y2="59849"/>
                        <a14:foregroundMark x1="86266" y1="59849" x2="77110" y2="57465"/>
                        <a14:foregroundMark x1="42203" y1="55207" x2="27754" y2="55458"/>
                        <a14:foregroundMark x1="25608" y1="54203" x2="17454" y2="52572"/>
                        <a14:foregroundMark x1="17454" y1="52572" x2="11016" y2="47177"/>
                        <a14:foregroundMark x1="11016" y1="47177" x2="8298" y2="39147"/>
                        <a14:foregroundMark x1="39342" y1="10665" x2="65236" y2="14931"/>
                        <a14:foregroundMark x1="65236" y1="14931" x2="72246" y2="19573"/>
                        <a14:foregroundMark x1="10300" y1="33501" x2="11445" y2="30238"/>
                        <a14:foregroundMark x1="34049" y1="12045" x2="37482" y2="10916"/>
                        <a14:foregroundMark x1="79685" y1="24969" x2="83977" y2="39774"/>
                        <a14:foregroundMark x1="83977" y1="39774" x2="81545" y2="531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703" y="344129"/>
            <a:ext cx="3018839" cy="4090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E95D6DFC-7D80-4149-9BE3-5A6677731B4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981" y="3378622"/>
            <a:ext cx="1925106" cy="176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5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F742C1EB-2BE0-47EA-BE39-29EA7C805F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85" y="1061884"/>
            <a:ext cx="2287714" cy="3802191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0F2C3216-5CEE-4B1F-A09E-85A491E1FB48}"/>
              </a:ext>
            </a:extLst>
          </p:cNvPr>
          <p:cNvSpPr txBox="1"/>
          <p:nvPr/>
        </p:nvSpPr>
        <p:spPr>
          <a:xfrm>
            <a:off x="2625214" y="188074"/>
            <a:ext cx="6109712" cy="43756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de-CH" sz="2400" dirty="0">
                <a:solidFill>
                  <a:srgbClr val="FFC000"/>
                </a:solidFill>
                <a:latin typeface="Syntax LT Std Black" panose="020B0803030503020204" pitchFamily="34" charset="0"/>
              </a:rPr>
              <a:t>E </a:t>
            </a:r>
            <a:r>
              <a:rPr lang="de-CH" sz="24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così</a:t>
            </a:r>
            <a:r>
              <a:rPr lang="de-CH" sz="2400" dirty="0">
                <a:solidFill>
                  <a:srgbClr val="FFC000"/>
                </a:solidFill>
                <a:latin typeface="Syntax LT Std Black" panose="020B0803030503020204" pitchFamily="34" charset="0"/>
              </a:rPr>
              <a:t> </a:t>
            </a:r>
            <a:r>
              <a:rPr lang="de-CH" sz="24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pregate</a:t>
            </a:r>
            <a:r>
              <a:rPr lang="de-CH" sz="2400" dirty="0">
                <a:solidFill>
                  <a:srgbClr val="FFC000"/>
                </a:solidFill>
                <a:latin typeface="Syntax LT Std Black" panose="020B0803030503020204" pitchFamily="34" charset="0"/>
              </a:rPr>
              <a:t>:</a:t>
            </a:r>
          </a:p>
          <a:p>
            <a:pPr>
              <a:lnSpc>
                <a:spcPts val="2800"/>
              </a:lnSpc>
            </a:pPr>
            <a:endParaRPr lang="de-CH" sz="2000" dirty="0">
              <a:solidFill>
                <a:srgbClr val="FFC000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Padre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nostro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che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sei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nei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cieli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sia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santificato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il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tuo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nome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.</a:t>
            </a:r>
            <a:b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</a:b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Venga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il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tuo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regno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sia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fatta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la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tua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volontà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come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in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cielo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così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in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terra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Dacci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oggi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il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nostro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pane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quotidiano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.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Rimetti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a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i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nostri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debiti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come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li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rimettiamo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ai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nostri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debitori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.</a:t>
            </a:r>
          </a:p>
          <a:p>
            <a:pPr>
              <a:lnSpc>
                <a:spcPts val="2800"/>
              </a:lnSpc>
            </a:pP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E non ci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indurre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in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tentazione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,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ma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liberaci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</a:t>
            </a:r>
            <a:r>
              <a:rPr lang="de-DE" sz="2000" dirty="0" err="1">
                <a:solidFill>
                  <a:srgbClr val="008093"/>
                </a:solidFill>
                <a:latin typeface="Syntax LT Std Black" panose="020B0803030503020204" pitchFamily="34" charset="0"/>
              </a:rPr>
              <a:t>dal</a:t>
            </a:r>
            <a:r>
              <a:rPr lang="de-DE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 male. </a:t>
            </a:r>
          </a:p>
          <a:p>
            <a:pPr>
              <a:lnSpc>
                <a:spcPts val="2800"/>
              </a:lnSpc>
            </a:pPr>
            <a:r>
              <a:rPr lang="de-CH" sz="2000" b="1" dirty="0">
                <a:solidFill>
                  <a:srgbClr val="008093"/>
                </a:solidFill>
                <a:latin typeface="Syntax LT Std" panose="020D0502030503020204" pitchFamily="34" charset="0"/>
              </a:rPr>
              <a:t>Matteo 6,9-15</a:t>
            </a:r>
            <a:endParaRPr lang="de-CH" sz="1700" b="1" dirty="0">
              <a:solidFill>
                <a:srgbClr val="3186A9"/>
              </a:solidFill>
              <a:latin typeface="Syntax LT Std" panose="020D0502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09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122A01F5-FC1E-4D66-BF75-2DBEBBD4E1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5938" y="441894"/>
            <a:ext cx="6232124" cy="406152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A367FD4-C020-4EB9-948A-291ABBB07F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32001" y="14077"/>
            <a:ext cx="1913831" cy="152259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394706-4C90-4AF6-B75E-7A9FCEBBC9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14617">
            <a:off x="412831" y="425503"/>
            <a:ext cx="1917398" cy="18250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0DF3A3A5-B2A8-406D-8F59-9FE1BD68E5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79396">
            <a:off x="7071944" y="1406970"/>
            <a:ext cx="1488948" cy="22817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4">
            <a:extLst>
              <a:ext uri="{FF2B5EF4-FFF2-40B4-BE49-F238E27FC236}">
                <a16:creationId xmlns:a16="http://schemas.microsoft.com/office/drawing/2014/main" id="{9499122B-C141-4DCC-8678-A8611FD881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57" y="1681005"/>
            <a:ext cx="1110498" cy="92400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4B375D5F-679F-4FE9-93DF-4C9C711EF3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60423">
            <a:off x="2963436" y="3010406"/>
            <a:ext cx="1778945" cy="199907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30">
            <a:extLst>
              <a:ext uri="{FF2B5EF4-FFF2-40B4-BE49-F238E27FC236}">
                <a16:creationId xmlns:a16="http://schemas.microsoft.com/office/drawing/2014/main" id="{B7BD1B90-200A-4236-AF07-11DCDE73D8D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4417">
            <a:off x="1219797" y="2495900"/>
            <a:ext cx="1423276" cy="25994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A9424DDA-ADF8-43A2-B34E-CD84282F5E7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803" y="4121239"/>
            <a:ext cx="1273730" cy="1025516"/>
          </a:xfrm>
          <a:prstGeom prst="rect">
            <a:avLst/>
          </a:prstGeom>
        </p:spPr>
      </p:pic>
      <p:pic>
        <p:nvPicPr>
          <p:cNvPr id="12" name="Picture 32">
            <a:extLst>
              <a:ext uri="{FF2B5EF4-FFF2-40B4-BE49-F238E27FC236}">
                <a16:creationId xmlns:a16="http://schemas.microsoft.com/office/drawing/2014/main" id="{67787F14-49FE-4F05-893A-3FF66098AB0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413">
            <a:off x="4980086" y="3489311"/>
            <a:ext cx="2158387" cy="16043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34">
            <a:extLst>
              <a:ext uri="{FF2B5EF4-FFF2-40B4-BE49-F238E27FC236}">
                <a16:creationId xmlns:a16="http://schemas.microsoft.com/office/drawing/2014/main" id="{0E1A8CB1-4EBF-4780-8E9B-FD759E3171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57983">
            <a:off x="5674755" y="87556"/>
            <a:ext cx="2195667" cy="17088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73045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>
            <a:extLst>
              <a:ext uri="{FF2B5EF4-FFF2-40B4-BE49-F238E27FC236}">
                <a16:creationId xmlns:a16="http://schemas.microsoft.com/office/drawing/2014/main" id="{691ACC0A-F450-4A7C-A0F0-D64E019B00D1}"/>
              </a:ext>
            </a:extLst>
          </p:cNvPr>
          <p:cNvSpPr txBox="1"/>
          <p:nvPr/>
        </p:nvSpPr>
        <p:spPr>
          <a:xfrm>
            <a:off x="182023" y="162387"/>
            <a:ext cx="4667295" cy="4735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de-CH" sz="20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Preghiera</a:t>
            </a:r>
            <a:r>
              <a:rPr lang="de-CH" sz="2000" dirty="0">
                <a:solidFill>
                  <a:srgbClr val="FFC000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dei</a:t>
            </a:r>
            <a:r>
              <a:rPr lang="de-CH" sz="2000" dirty="0">
                <a:solidFill>
                  <a:srgbClr val="FFC000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bambini</a:t>
            </a:r>
            <a:r>
              <a:rPr lang="de-CH" sz="2000" dirty="0">
                <a:solidFill>
                  <a:srgbClr val="FFC000"/>
                </a:solidFill>
                <a:latin typeface="Syntax LT Std Black" panose="020B0803030503020204" pitchFamily="34" charset="0"/>
              </a:rPr>
              <a:t> </a:t>
            </a:r>
            <a:r>
              <a:rPr lang="de-CH" sz="2000" dirty="0" err="1">
                <a:solidFill>
                  <a:srgbClr val="FFC000"/>
                </a:solidFill>
                <a:latin typeface="Syntax LT Std Black" panose="020B0803030503020204" pitchFamily="34" charset="0"/>
              </a:rPr>
              <a:t>missionari</a:t>
            </a:r>
            <a:endParaRPr lang="it-IT" sz="2000" dirty="0">
              <a:solidFill>
                <a:srgbClr val="008093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endParaRPr lang="it-IT" sz="2000" dirty="0">
              <a:solidFill>
                <a:srgbClr val="008093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it-IT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Signore, aiutami ad amare e ad incontrare gli altri così come sono.</a:t>
            </a:r>
          </a:p>
          <a:p>
            <a:pPr>
              <a:lnSpc>
                <a:spcPts val="2800"/>
              </a:lnSpc>
            </a:pPr>
            <a:endParaRPr lang="it-IT" sz="2000" dirty="0">
              <a:solidFill>
                <a:srgbClr val="008093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it-IT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Aiutami a condividere il mio tempo, la mia amicizia e il mio denaro con tutti i miei fratelli e sorelle qui e nel mondo.</a:t>
            </a:r>
          </a:p>
          <a:p>
            <a:pPr>
              <a:lnSpc>
                <a:spcPts val="2800"/>
              </a:lnSpc>
            </a:pPr>
            <a:endParaRPr lang="it-IT" sz="2000" dirty="0">
              <a:solidFill>
                <a:srgbClr val="008093"/>
              </a:solidFill>
              <a:latin typeface="Syntax LT Std Black" panose="020B0803030503020204" pitchFamily="34" charset="0"/>
            </a:endParaRPr>
          </a:p>
          <a:p>
            <a:pPr>
              <a:lnSpc>
                <a:spcPts val="2800"/>
              </a:lnSpc>
            </a:pPr>
            <a:r>
              <a:rPr lang="it-IT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Insegnami a pregarti ogni giorno e a fidarmi di Te. Benedici, Signore, tutti i bambini del mondo.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DAB2D844-8B90-43EC-9975-8C7390584E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4533" y="2422879"/>
            <a:ext cx="1636568" cy="2719985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FE0F6385-091B-4927-BA43-B880EAF04F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56" b="90221" l="5000" r="90750">
                        <a14:foregroundMark x1="25250" y1="9779" x2="11750" y2="10095"/>
                        <a14:foregroundMark x1="11750" y1="10095" x2="23750" y2="7256"/>
                        <a14:foregroundMark x1="23750" y1="7256" x2="27000" y2="16088"/>
                        <a14:foregroundMark x1="90750" y1="53943" x2="90500" y2="57729"/>
                        <a14:foregroundMark x1="9750" y1="34069" x2="10500" y2="65615"/>
                        <a14:foregroundMark x1="10500" y1="65615" x2="7250" y2="80442"/>
                        <a14:foregroundMark x1="7250" y1="80442" x2="8000" y2="64669"/>
                        <a14:foregroundMark x1="8000" y1="64669" x2="7750" y2="78549"/>
                        <a14:foregroundMark x1="7750" y1="78549" x2="5500" y2="46057"/>
                        <a14:foregroundMark x1="5500" y1="46057" x2="5000" y2="51420"/>
                        <a14:foregroundMark x1="20500" y1="26814" x2="20000" y2="28391"/>
                      </a14:backgroundRemoval>
                    </a14:imgEffect>
                  </a14:imgLayer>
                </a14:imgProps>
              </a:ext>
            </a:extLst>
          </a:blip>
          <a:srcRect t="6957"/>
          <a:stretch/>
        </p:blipFill>
        <p:spPr>
          <a:xfrm>
            <a:off x="5164299" y="3394318"/>
            <a:ext cx="2606802" cy="1922164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23E5C2AC-9DEE-458E-9C87-57BEDFF1DA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3431" y="3430415"/>
            <a:ext cx="775073" cy="1664958"/>
          </a:xfrm>
          <a:prstGeom prst="rect">
            <a:avLst/>
          </a:prstGeom>
        </p:spPr>
      </p:pic>
      <p:sp>
        <p:nvSpPr>
          <p:cNvPr id="8" name="Textfeld 1">
            <a:extLst>
              <a:ext uri="{FF2B5EF4-FFF2-40B4-BE49-F238E27FC236}">
                <a16:creationId xmlns:a16="http://schemas.microsoft.com/office/drawing/2014/main" id="{6C92AD31-AB4D-4AC8-83D1-ADF9DF376A7C}"/>
              </a:ext>
            </a:extLst>
          </p:cNvPr>
          <p:cNvSpPr txBox="1"/>
          <p:nvPr/>
        </p:nvSpPr>
        <p:spPr>
          <a:xfrm>
            <a:off x="4862167" y="861206"/>
            <a:ext cx="4099810" cy="1504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it-IT" sz="2000" dirty="0">
                <a:solidFill>
                  <a:srgbClr val="008093"/>
                </a:solidFill>
                <a:latin typeface="Syntax LT Std Black" panose="020B0803030503020204" pitchFamily="34" charset="0"/>
              </a:rPr>
              <a:t>Possano le mie azioni riempire il mio cuore di gioia e far sì che gli altri vogliano conoscerti. Amen.</a:t>
            </a:r>
            <a:endParaRPr lang="de-DE" sz="2000" dirty="0">
              <a:solidFill>
                <a:srgbClr val="008093"/>
              </a:solidFill>
              <a:latin typeface="Syntax LT Std Black" panose="020B0803030503020204" pitchFamily="34" charset="0"/>
            </a:endParaRP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C745CD4D-79D0-4B34-A9E5-1BF06C8234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8" b="94802" l="9128" r="89949">
                        <a14:foregroundMark x1="9231" y1="3833" x2="14462" y2="19251"/>
                        <a14:foregroundMark x1="14462" y1="19251" x2="24513" y2="19824"/>
                        <a14:foregroundMark x1="56513" y1="3436" x2="67487" y2="8546"/>
                        <a14:foregroundMark x1="39385" y1="91982" x2="25026" y2="94846"/>
                        <a14:foregroundMark x1="78974" y1="90969" x2="85128" y2="94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3393" y="3382923"/>
            <a:ext cx="688466" cy="160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334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sterfolie">
  <a:themeElements>
    <a:clrScheme name="Missio_KuJ 1">
      <a:dk1>
        <a:srgbClr val="3B3F3E"/>
      </a:dk1>
      <a:lt1>
        <a:srgbClr val="AEB296"/>
      </a:lt1>
      <a:dk2>
        <a:srgbClr val="204448"/>
      </a:dk2>
      <a:lt2>
        <a:srgbClr val="3B3F3E"/>
      </a:lt2>
      <a:accent1>
        <a:srgbClr val="2F475F"/>
      </a:accent1>
      <a:accent2>
        <a:srgbClr val="9CBEBD"/>
      </a:accent2>
      <a:accent3>
        <a:srgbClr val="788236"/>
      </a:accent3>
      <a:accent4>
        <a:srgbClr val="BC252B"/>
      </a:accent4>
      <a:accent5>
        <a:srgbClr val="DBA227"/>
      </a:accent5>
      <a:accent6>
        <a:srgbClr val="580725"/>
      </a:accent6>
      <a:hlink>
        <a:srgbClr val="2B3231"/>
      </a:hlink>
      <a:folHlink>
        <a:srgbClr val="00768D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2" id="{D2050A99-D655-8E42-8FAD-BB41789BD924}" vid="{8ED67D45-6861-1441-A9DC-684F4F63AAE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Missio_KuJ_PP_Vorlage_16_9_V2020</Template>
  <TotalTime>1240</TotalTime>
  <Words>207</Words>
  <Application>Microsoft Office PowerPoint</Application>
  <PresentationFormat>Affichage à l'écran (16:9)</PresentationFormat>
  <Paragraphs>29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5" baseType="lpstr">
      <vt:lpstr>Arial</vt:lpstr>
      <vt:lpstr>Calibri</vt:lpstr>
      <vt:lpstr>Syntax LT Std</vt:lpstr>
      <vt:lpstr>Syntax LT Std Black</vt:lpstr>
      <vt:lpstr>Masterfolie</vt:lpstr>
      <vt:lpstr>Rosario missionario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1</dc:title>
  <dc:creator>Hortense Gianini</dc:creator>
  <cp:lastModifiedBy>Hortense Gianini</cp:lastModifiedBy>
  <cp:revision>33</cp:revision>
  <dcterms:created xsi:type="dcterms:W3CDTF">2021-03-11T15:40:16Z</dcterms:created>
  <dcterms:modified xsi:type="dcterms:W3CDTF">2021-04-27T15:13:31Z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