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2"/>
  </p:handoutMasterIdLst>
  <p:sldIdLst>
    <p:sldId id="293" r:id="rId2"/>
    <p:sldId id="265" r:id="rId3"/>
    <p:sldId id="266" r:id="rId4"/>
    <p:sldId id="267" r:id="rId5"/>
    <p:sldId id="294" r:id="rId6"/>
    <p:sldId id="268" r:id="rId7"/>
    <p:sldId id="269" r:id="rId8"/>
    <p:sldId id="270" r:id="rId9"/>
    <p:sldId id="272" r:id="rId10"/>
    <p:sldId id="274" r:id="rId11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97C2"/>
    <a:srgbClr val="008093"/>
    <a:srgbClr val="E7AE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91" autoAdjust="0"/>
    <p:restoredTop sz="94660"/>
  </p:normalViewPr>
  <p:slideViewPr>
    <p:cSldViewPr snapToGrid="0">
      <p:cViewPr>
        <p:scale>
          <a:sx n="100" d="100"/>
          <a:sy n="100" d="100"/>
        </p:scale>
        <p:origin x="594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52EBA-509D-42C4-9E0E-B6DF88F29832}" type="datetimeFigureOut">
              <a:rPr lang="de-CH" smtClean="0"/>
              <a:t>19.09.2019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3A97D-069E-420B-A79F-E22C702FA11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6204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A054-91B3-470D-A17D-31A8FDF43977}" type="datetimeFigureOut">
              <a:rPr lang="de-CH" smtClean="0"/>
              <a:t>19.09.2019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226B-C653-49FA-8F65-E677BF6030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45578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A054-91B3-470D-A17D-31A8FDF43977}" type="datetimeFigureOut">
              <a:rPr lang="de-CH" smtClean="0"/>
              <a:t>19.09.2019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226B-C653-49FA-8F65-E677BF6030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2195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A054-91B3-470D-A17D-31A8FDF43977}" type="datetimeFigureOut">
              <a:rPr lang="de-CH" smtClean="0"/>
              <a:t>19.09.2019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226B-C653-49FA-8F65-E677BF6030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65107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A054-91B3-470D-A17D-31A8FDF43977}" type="datetimeFigureOut">
              <a:rPr lang="de-CH" smtClean="0"/>
              <a:t>19.09.2019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226B-C653-49FA-8F65-E677BF6030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57847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A054-91B3-470D-A17D-31A8FDF43977}" type="datetimeFigureOut">
              <a:rPr lang="de-CH" smtClean="0"/>
              <a:t>19.09.2019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226B-C653-49FA-8F65-E677BF6030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96210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A054-91B3-470D-A17D-31A8FDF43977}" type="datetimeFigureOut">
              <a:rPr lang="de-CH" smtClean="0"/>
              <a:t>19.09.2019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226B-C653-49FA-8F65-E677BF6030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76805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A054-91B3-470D-A17D-31A8FDF43977}" type="datetimeFigureOut">
              <a:rPr lang="de-CH" smtClean="0"/>
              <a:t>19.09.2019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226B-C653-49FA-8F65-E677BF6030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00881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A054-91B3-470D-A17D-31A8FDF43977}" type="datetimeFigureOut">
              <a:rPr lang="de-CH" smtClean="0"/>
              <a:t>19.09.2019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226B-C653-49FA-8F65-E677BF6030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30085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A054-91B3-470D-A17D-31A8FDF43977}" type="datetimeFigureOut">
              <a:rPr lang="de-CH" smtClean="0"/>
              <a:t>19.09.2019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226B-C653-49FA-8F65-E677BF6030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76684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A054-91B3-470D-A17D-31A8FDF43977}" type="datetimeFigureOut">
              <a:rPr lang="de-CH" smtClean="0"/>
              <a:t>19.09.2019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226B-C653-49FA-8F65-E677BF6030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57222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A054-91B3-470D-A17D-31A8FDF43977}" type="datetimeFigureOut">
              <a:rPr lang="de-CH" smtClean="0"/>
              <a:t>19.09.2019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226B-C653-49FA-8F65-E677BF6030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29203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7A054-91B3-470D-A17D-31A8FDF43977}" type="datetimeFigureOut">
              <a:rPr lang="de-CH" smtClean="0"/>
              <a:t>19.09.2019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4226B-C653-49FA-8F65-E677BF6030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7327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62699" y="694644"/>
            <a:ext cx="565136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400" dirty="0" err="1">
                <a:solidFill>
                  <a:srgbClr val="FF0000"/>
                </a:solidFill>
                <a:latin typeface="Syntax LT Std" panose="020D0502030503020204" pitchFamily="34" charset="0"/>
              </a:rPr>
              <a:t>Bilderserie</a:t>
            </a:r>
            <a:r>
              <a:rPr lang="fr-CH" sz="4400" dirty="0">
                <a:solidFill>
                  <a:srgbClr val="008093"/>
                </a:solidFill>
                <a:latin typeface="Syntax LT Std" panose="020D0502030503020204" pitchFamily="34" charset="0"/>
              </a:rPr>
              <a:t> </a:t>
            </a:r>
            <a:r>
              <a:rPr lang="fr-CH" sz="4400" dirty="0" err="1">
                <a:solidFill>
                  <a:srgbClr val="008093"/>
                </a:solidFill>
                <a:latin typeface="Syntax LT Std" panose="020D0502030503020204" pitchFamily="34" charset="0"/>
              </a:rPr>
              <a:t>Familiengottesdienst</a:t>
            </a:r>
            <a:br>
              <a:rPr lang="fr-CH" sz="4400" dirty="0">
                <a:solidFill>
                  <a:srgbClr val="008093"/>
                </a:solidFill>
                <a:latin typeface="Syntax LT Std" panose="020D0502030503020204" pitchFamily="34" charset="0"/>
              </a:rPr>
            </a:br>
            <a:r>
              <a:rPr lang="fr-CH" sz="4400" dirty="0" err="1">
                <a:solidFill>
                  <a:srgbClr val="008093"/>
                </a:solidFill>
                <a:latin typeface="Syntax LT Std" panose="020D0502030503020204" pitchFamily="34" charset="0"/>
              </a:rPr>
              <a:t>Monat</a:t>
            </a:r>
            <a:r>
              <a:rPr lang="fr-CH" sz="4400" dirty="0">
                <a:solidFill>
                  <a:srgbClr val="008093"/>
                </a:solidFill>
                <a:latin typeface="Syntax LT Std" panose="020D0502030503020204" pitchFamily="34" charset="0"/>
              </a:rPr>
              <a:t> der </a:t>
            </a:r>
            <a:r>
              <a:rPr lang="fr-CH" sz="4400" dirty="0" err="1">
                <a:solidFill>
                  <a:srgbClr val="008093"/>
                </a:solidFill>
                <a:latin typeface="Syntax LT Std" panose="020D0502030503020204" pitchFamily="34" charset="0"/>
              </a:rPr>
              <a:t>Weltmission</a:t>
            </a:r>
            <a:endParaRPr lang="fr-CH" sz="4400" dirty="0">
              <a:solidFill>
                <a:srgbClr val="008093"/>
              </a:solidFill>
              <a:latin typeface="Syntax LT Std" panose="020D0502030503020204" pitchFamily="34" charset="0"/>
            </a:endParaRPr>
          </a:p>
          <a:p>
            <a:r>
              <a:rPr lang="de-CH" sz="4400" dirty="0">
                <a:solidFill>
                  <a:srgbClr val="008093"/>
                </a:solidFill>
                <a:latin typeface="Syntax LT Std" panose="020D0502030503020204" pitchFamily="34" charset="0"/>
              </a:rPr>
              <a:t>«Herr wie ein Baum»</a:t>
            </a:r>
          </a:p>
          <a:p>
            <a:endParaRPr lang="fr-CH" sz="4800" dirty="0">
              <a:solidFill>
                <a:srgbClr val="008093"/>
              </a:solidFill>
              <a:latin typeface="Syntax LT Std" panose="020D0502030503020204" pitchFamily="34" charset="0"/>
            </a:endParaRPr>
          </a:p>
          <a:p>
            <a:endParaRPr lang="de-CH" sz="2400" dirty="0">
              <a:solidFill>
                <a:srgbClr val="008093"/>
              </a:solidFill>
              <a:latin typeface="Syntax LT Std" panose="020D0502030503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A4F54A-1F82-468E-831A-67B05ED29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4" y="4696756"/>
            <a:ext cx="3322139" cy="201157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83AEE91-8F7A-4868-AE82-5F968C76B2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1" r="24750"/>
          <a:stretch/>
        </p:blipFill>
        <p:spPr>
          <a:xfrm>
            <a:off x="6334124" y="322110"/>
            <a:ext cx="5520811" cy="621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0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0157282-6F8E-42AF-8A55-0069C719A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18225"/>
            <a:ext cx="12192000" cy="16256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192D14F-2022-4F07-BA83-9A345DA3E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389" y="4658656"/>
            <a:ext cx="3322139" cy="201157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DE2FF40-6963-46B4-8A2F-ECD5117C2FBC}"/>
              </a:ext>
            </a:extLst>
          </p:cNvPr>
          <p:cNvSpPr txBox="1"/>
          <p:nvPr/>
        </p:nvSpPr>
        <p:spPr>
          <a:xfrm>
            <a:off x="11443456" y="5702541"/>
            <a:ext cx="411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Syntax LT Std" panose="020D0502030503020204" pitchFamily="34" charset="0"/>
              </a:rPr>
              <a:t>9</a:t>
            </a:r>
            <a:endParaRPr lang="de-CH" sz="3200" dirty="0">
              <a:solidFill>
                <a:schemeClr val="bg1"/>
              </a:solidFill>
              <a:latin typeface="Syntax LT Std" panose="020D0502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311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154E3E7-1039-4FFC-8EB4-C27CF542E7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27920"/>
            <a:ext cx="12192002" cy="81138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E887286-6D1A-41EB-BCD5-D91476B5E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4" y="4696756"/>
            <a:ext cx="3322139" cy="201157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9E3A8E9-6C98-4B87-9082-03019A65B729}"/>
              </a:ext>
            </a:extLst>
          </p:cNvPr>
          <p:cNvSpPr txBox="1"/>
          <p:nvPr/>
        </p:nvSpPr>
        <p:spPr>
          <a:xfrm>
            <a:off x="11443456" y="5702541"/>
            <a:ext cx="411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Syntax LT Std" panose="020D0502030503020204" pitchFamily="34" charset="0"/>
              </a:rPr>
              <a:t>1</a:t>
            </a:r>
            <a:endParaRPr lang="de-CH" sz="3200" dirty="0">
              <a:solidFill>
                <a:schemeClr val="bg1"/>
              </a:solidFill>
              <a:latin typeface="Syntax LT Std" panose="020D0502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946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98807B0-8F83-4D58-AA9F-25D3B6200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18420"/>
            <a:ext cx="12191998" cy="81138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91725FF-096B-4947-9288-F4F6F0512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4" y="4696756"/>
            <a:ext cx="3322139" cy="201157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66CC2C2-5010-4639-B9B9-0FCE8FA31777}"/>
              </a:ext>
            </a:extLst>
          </p:cNvPr>
          <p:cNvSpPr txBox="1"/>
          <p:nvPr/>
        </p:nvSpPr>
        <p:spPr>
          <a:xfrm>
            <a:off x="11443456" y="5702541"/>
            <a:ext cx="411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Syntax LT Std" panose="020D0502030503020204" pitchFamily="34" charset="0"/>
              </a:rPr>
              <a:t>2</a:t>
            </a:r>
            <a:endParaRPr lang="de-CH" sz="3200" dirty="0">
              <a:solidFill>
                <a:schemeClr val="bg1"/>
              </a:solidFill>
              <a:latin typeface="Syntax LT Std" panose="020D0502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294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40E3FA5-4CF8-4C0B-9569-9ED1924915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27920"/>
            <a:ext cx="12192002" cy="811384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FC1E617-366A-47B6-BA29-65D4B47D3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4" y="4696756"/>
            <a:ext cx="3322139" cy="201157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D80FF54-B50E-4A7F-98CC-64655BA9A917}"/>
              </a:ext>
            </a:extLst>
          </p:cNvPr>
          <p:cNvSpPr txBox="1"/>
          <p:nvPr/>
        </p:nvSpPr>
        <p:spPr>
          <a:xfrm>
            <a:off x="11443456" y="5702541"/>
            <a:ext cx="411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Syntax LT Std" panose="020D0502030503020204" pitchFamily="34" charset="0"/>
              </a:rPr>
              <a:t>3</a:t>
            </a:r>
            <a:endParaRPr lang="de-CH" sz="3200" dirty="0">
              <a:solidFill>
                <a:schemeClr val="bg1"/>
              </a:solidFill>
              <a:latin typeface="Syntax LT Std" panose="020D0502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443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5471B68-6EE2-4C37-B256-1CCC6B379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8350"/>
            <a:ext cx="12192000" cy="9144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827CD2F-ACEB-4B73-9E3B-513D112BA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4" y="4696756"/>
            <a:ext cx="3322139" cy="201157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D05F02C-C9EE-41BD-91BC-AE70773D2DA7}"/>
              </a:ext>
            </a:extLst>
          </p:cNvPr>
          <p:cNvSpPr txBox="1"/>
          <p:nvPr/>
        </p:nvSpPr>
        <p:spPr>
          <a:xfrm>
            <a:off x="11443456" y="5702541"/>
            <a:ext cx="411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Syntax LT Std" panose="020D0502030503020204" pitchFamily="34" charset="0"/>
              </a:rPr>
              <a:t>4</a:t>
            </a:r>
            <a:endParaRPr lang="de-CH" sz="3200" dirty="0">
              <a:solidFill>
                <a:schemeClr val="bg1"/>
              </a:solidFill>
              <a:latin typeface="Syntax LT Std" panose="020D0502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473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8626250-5D7C-48B6-B73F-D05EC99D32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1228725"/>
            <a:ext cx="12420600" cy="931545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563CC61-65FF-440F-94BC-6A4BDCA2E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4" y="4696756"/>
            <a:ext cx="3322139" cy="201157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8A77E76-084E-4361-A3C4-E930FD539DC6}"/>
              </a:ext>
            </a:extLst>
          </p:cNvPr>
          <p:cNvSpPr txBox="1"/>
          <p:nvPr/>
        </p:nvSpPr>
        <p:spPr>
          <a:xfrm>
            <a:off x="11443456" y="5702541"/>
            <a:ext cx="411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Syntax LT Std" panose="020D0502030503020204" pitchFamily="34" charset="0"/>
              </a:rPr>
              <a:t>5</a:t>
            </a:r>
            <a:endParaRPr lang="de-CH" sz="3200" dirty="0">
              <a:solidFill>
                <a:schemeClr val="bg1"/>
              </a:solidFill>
              <a:latin typeface="Syntax LT Std" panose="020D0502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287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9F1C711-60FB-4B4C-8092-C15ED35152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4E4EDAB-81AD-430B-95D9-43DBE1A71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4" y="4696756"/>
            <a:ext cx="3322139" cy="201157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4E1E68B-6098-417C-86D8-FF899C0C7456}"/>
              </a:ext>
            </a:extLst>
          </p:cNvPr>
          <p:cNvSpPr txBox="1"/>
          <p:nvPr/>
        </p:nvSpPr>
        <p:spPr>
          <a:xfrm>
            <a:off x="11443456" y="5702541"/>
            <a:ext cx="411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Syntax LT Std" panose="020D0502030503020204" pitchFamily="34" charset="0"/>
              </a:rPr>
              <a:t>6</a:t>
            </a:r>
            <a:endParaRPr lang="de-CH" sz="3200" dirty="0">
              <a:solidFill>
                <a:schemeClr val="bg1"/>
              </a:solidFill>
              <a:latin typeface="Syntax LT Std" panose="020D0502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937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FCEE2E1-7D06-4821-A6AF-F8870F9B71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1" y="-4305698"/>
            <a:ext cx="7429498" cy="1116369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AB04518-002C-44C8-8DE6-3B142F377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4" y="4696756"/>
            <a:ext cx="3322139" cy="201157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AB6B366-A37D-4C10-B270-38C9308A1753}"/>
              </a:ext>
            </a:extLst>
          </p:cNvPr>
          <p:cNvSpPr txBox="1"/>
          <p:nvPr/>
        </p:nvSpPr>
        <p:spPr>
          <a:xfrm>
            <a:off x="9033631" y="5816841"/>
            <a:ext cx="411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Syntax LT Std" panose="020D0502030503020204" pitchFamily="34" charset="0"/>
              </a:rPr>
              <a:t>7</a:t>
            </a:r>
            <a:endParaRPr lang="de-CH" sz="3200" dirty="0">
              <a:solidFill>
                <a:schemeClr val="bg1"/>
              </a:solidFill>
              <a:latin typeface="Syntax LT Std" panose="020D0502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421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C8C292D-0A27-47D5-9926-E823B151F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88" y="21681"/>
            <a:ext cx="6449568" cy="681463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9226139-93F0-4474-9106-6724FD0CA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4" y="4696756"/>
            <a:ext cx="3322139" cy="20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93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</Words>
  <Application>Microsoft Office PowerPoint</Application>
  <PresentationFormat>Breitbild</PresentationFormat>
  <Paragraphs>10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Syntax LT Std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BERNET Martin</dc:creator>
  <cp:lastModifiedBy>Martin Bernet</cp:lastModifiedBy>
  <cp:revision>42</cp:revision>
  <cp:lastPrinted>2018-08-30T11:17:34Z</cp:lastPrinted>
  <dcterms:created xsi:type="dcterms:W3CDTF">2018-08-29T12:45:53Z</dcterms:created>
  <dcterms:modified xsi:type="dcterms:W3CDTF">2019-09-19T14:47:03Z</dcterms:modified>
</cp:coreProperties>
</file>